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89691"/>
            <a:ext cx="6465193" cy="2034192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92271"/>
            <a:ext cx="9144000" cy="13039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Щербинина Екатерина Александровна</a:t>
            </a:r>
          </a:p>
          <a:p>
            <a:pPr algn="ctr"/>
            <a:r>
              <a:rPr lang="ru-RU" dirty="0"/>
              <a:t>Педагог-психолог</a:t>
            </a:r>
          </a:p>
          <a:p>
            <a:pPr algn="ctr"/>
            <a:r>
              <a:rPr lang="ru-RU" dirty="0"/>
              <a:t>МБДОУ «Детский сад № 7» </a:t>
            </a:r>
          </a:p>
          <a:p>
            <a:pPr algn="ctr"/>
            <a:r>
              <a:rPr lang="ru-RU" dirty="0"/>
              <a:t>г. </a:t>
            </a:r>
            <a:r>
              <a:rPr lang="ru-RU" dirty="0" smtClean="0"/>
              <a:t>Усолье-Сибирское</a:t>
            </a:r>
          </a:p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47917" y="689691"/>
            <a:ext cx="886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Авторское дидактическое пособие</a:t>
            </a:r>
            <a:b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ИГРА-ТРЕНАЖЕР</a:t>
            </a:r>
            <a:b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«Путешествие 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гости 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Лесовичку»</a:t>
            </a: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4.	Задание «Логическая цепочка</a:t>
            </a:r>
            <a:r>
              <a:rPr lang="ru-RU" sz="2000" b="1" dirty="0" smtClean="0"/>
              <a:t>» - «</a:t>
            </a:r>
            <a:r>
              <a:rPr lang="ru-RU" sz="2000" b="1" dirty="0"/>
              <a:t>Разноцветные лампочки»</a:t>
            </a:r>
          </a:p>
          <a:p>
            <a:pPr algn="just"/>
            <a:r>
              <a:rPr lang="ru-RU" sz="2000" b="1" dirty="0"/>
              <a:t>Цель:</a:t>
            </a:r>
            <a:r>
              <a:rPr lang="ru-RU" sz="2000" dirty="0"/>
              <a:t>	развивать логическое	мышление,	мелкую моторику рук, представление о сенсорных эталонах цвета, формы.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Лесовичок любит украшать свой лес, разноцветными гирляндами. Некоторые лампочки на гирлянде погасли, поможешь её починить? Раскрась лампочки, согласно образцу.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532" y="2566774"/>
            <a:ext cx="5763738" cy="421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5.	Дидактическая игра «Заплатки</a:t>
            </a:r>
            <a:r>
              <a:rPr lang="ru-RU" sz="2000" b="1" dirty="0" smtClean="0"/>
              <a:t>» - «</a:t>
            </a:r>
            <a:r>
              <a:rPr lang="ru-RU" sz="2000" b="1" dirty="0"/>
              <a:t>Цветочная полянка»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логического мышления и зрительного восприятия ребенка.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На пути у нас оказалась цветочная полянка, но </a:t>
            </a:r>
            <a:r>
              <a:rPr lang="ru-RU" sz="2000" dirty="0" smtClean="0"/>
              <a:t>чего-то не хватает. </a:t>
            </a:r>
            <a:r>
              <a:rPr lang="ru-RU" sz="2000" dirty="0"/>
              <a:t>Давай вместе с тобой исправим это и наведем порядок на полянке. Надо подобрать «заплатки».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78" y="2566774"/>
            <a:ext cx="5969646" cy="41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6.	Дидактическая игра «Найди пару» </a:t>
            </a:r>
            <a:r>
              <a:rPr lang="ru-RU" sz="2000" b="1" dirty="0" smtClean="0"/>
              <a:t>- «</a:t>
            </a:r>
            <a:r>
              <a:rPr lang="ru-RU" sz="2000" b="1" dirty="0"/>
              <a:t>Бабочки»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внимания, зрительного восприятия, наблюдательности.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Пока мы восстанавливали цветочную полянку все бабочки с нее разлетелись. Лесовичок просит помощи вернуть их на полянку. Для этого нужно найти каждой бабочке ее пару, и они вместе вернутся на свои любимые цветы.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73" y="2566774"/>
            <a:ext cx="5834055" cy="404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01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7.	Дидактическая игра «Найди тень</a:t>
            </a:r>
            <a:r>
              <a:rPr lang="ru-RU" sz="2000" b="1" dirty="0" smtClean="0"/>
              <a:t>» - «</a:t>
            </a:r>
            <a:r>
              <a:rPr lang="ru-RU" sz="2000" b="1" dirty="0"/>
              <a:t>Дикие животные»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интеллектуальных и речевых способностей ребенка: внимательность и наблюдательность, зрительное восприятие, мышление, память, усидчивость, речь.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Лесовичок решил поиграть с нами и спрятал животных леса. </a:t>
            </a:r>
          </a:p>
          <a:p>
            <a:pPr algn="just"/>
            <a:r>
              <a:rPr lang="ru-RU" sz="2000" dirty="0"/>
              <a:t>Попробуй угадать, назови дикое животное и найди его тень.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324" y="2566774"/>
            <a:ext cx="5514153" cy="393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8.	Дидактическая игра «Что изменилось</a:t>
            </a:r>
            <a:r>
              <a:rPr lang="ru-RU" sz="2000" b="1" dirty="0" smtClean="0"/>
              <a:t>» - «</a:t>
            </a:r>
            <a:r>
              <a:rPr lang="ru-RU" sz="2000" b="1" dirty="0"/>
              <a:t>Лесные ягоды»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внимания, памяти, наблюдательности.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Лесовичок предлагает внимательно посмотреть и запомнить, какие ягоды изображены на этой странице и назвать что изменилось на следующей странице.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6" y="3354915"/>
            <a:ext cx="4342978" cy="309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295" y="3354915"/>
            <a:ext cx="4449576" cy="31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09" y="546391"/>
            <a:ext cx="7955950" cy="557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2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810" y="3400491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СПАСИБО ЗА ВНИМАНИЕ 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9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760" y="200746"/>
            <a:ext cx="9465972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8685" y="1650745"/>
            <a:ext cx="8606971" cy="437268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3" y="1883318"/>
            <a:ext cx="8429534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685" y="200746"/>
            <a:ext cx="8606972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Актуальность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685" y="1650745"/>
            <a:ext cx="8606971" cy="456179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</a:rPr>
              <a:t>Ведущей деятельностью дошкольника является игра, поэтому развивать познавательные процессы легче через игру. В условиях игры дети лучше сосредотачиваются и запоминают, чем по прямому заданию взрослого.</a:t>
            </a:r>
          </a:p>
          <a:p>
            <a:pPr lvl="0" algn="just">
              <a:spcBef>
                <a:spcPct val="20000"/>
              </a:spcBef>
            </a:pPr>
            <a:r>
              <a:rPr lang="ru-RU" sz="2200" dirty="0">
                <a:solidFill>
                  <a:prstClr val="black"/>
                </a:solidFill>
              </a:rPr>
              <a:t>   В работе дошкольных учреждений большое место занимают дидактические игры. Они используются как в совместной, так и в самостоятельной деятельности дошкольника. Дидактические игры выполняют функцию средств обучения - дети осваивают признаки предметов, учатся классифицировать, обобщать, сравнивать. Обучение и игра - это абсолютно совместимые процессы в дошкольном детстве. Игра всегда обучает! А при умелом педагогическом руководстве и продуманной организации - обучает прекрасно!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760" y="200746"/>
            <a:ext cx="9169760" cy="1224642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Авторское дидактическое пособие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игра-тренажер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«Путешествие в гости к Лесовичку»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634" y="2017059"/>
            <a:ext cx="8606971" cy="41148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познавательных процессов детей старшего дошкольного возраста.</a:t>
            </a:r>
          </a:p>
          <a:p>
            <a:pPr algn="just"/>
            <a:r>
              <a:rPr lang="ru-RU" sz="2000" b="1" dirty="0"/>
              <a:t>Основные задачи:</a:t>
            </a:r>
          </a:p>
          <a:p>
            <a:pPr algn="just"/>
            <a:r>
              <a:rPr lang="ru-RU" sz="2000" dirty="0"/>
              <a:t>-	активизировать мыслительную деятельность детей старшего дошкольного возраста (строить логические цепочки, устанавливать закономерности и причинно-следственные связи);</a:t>
            </a:r>
          </a:p>
          <a:p>
            <a:pPr algn="just"/>
            <a:r>
              <a:rPr lang="ru-RU" sz="2000" dirty="0"/>
              <a:t>-	развивать взаимосвязанные между собой психические процессы, определяющие познавательные возможности: мышление, память, внимание, восприятие, воображение, речь;</a:t>
            </a:r>
          </a:p>
          <a:p>
            <a:pPr algn="just"/>
            <a:r>
              <a:rPr lang="ru-RU" sz="2000" dirty="0"/>
              <a:t>-	формировать способность к творческому воображению;</a:t>
            </a:r>
          </a:p>
          <a:p>
            <a:pPr algn="just"/>
            <a:r>
              <a:rPr lang="ru-RU" sz="2000" dirty="0"/>
              <a:t>-	развивать умение слушать инструкцию взрослого, соблюдать правила игры.</a:t>
            </a:r>
          </a:p>
          <a:p>
            <a:pPr algn="just"/>
            <a:r>
              <a:rPr lang="ru-RU" sz="2000" dirty="0"/>
              <a:t>-	воспитывать любознательность, самостоятельность, </a:t>
            </a:r>
            <a:r>
              <a:rPr lang="ru-RU" sz="2000" dirty="0" smtClean="0"/>
              <a:t>аккуратность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2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367" y="2259107"/>
            <a:ext cx="8606971" cy="2743200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/>
              <a:t>Материалом </a:t>
            </a:r>
            <a:r>
              <a:rPr lang="ru-RU" sz="2000" dirty="0"/>
              <a:t>тренажера служат игры и упражнения, направленные на развитие познавательных функций. Предложенные игры и упражнения могут быть проведены в закрепление тематической недели, а также адаптированы взрослыми с учетом интересов детей их возможностей и уровня сформированности познавательных </a:t>
            </a:r>
            <a:r>
              <a:rPr lang="ru-RU" sz="2000" dirty="0" smtClean="0"/>
              <a:t>процессов.</a:t>
            </a:r>
          </a:p>
          <a:p>
            <a:pPr algn="just"/>
            <a:r>
              <a:rPr lang="ru-RU" sz="2000" dirty="0" smtClean="0"/>
              <a:t>Форма </a:t>
            </a:r>
            <a:r>
              <a:rPr lang="ru-RU" sz="2000" dirty="0"/>
              <a:t>проведения: </a:t>
            </a:r>
            <a:r>
              <a:rPr lang="ru-RU" sz="2000" i="1" dirty="0"/>
              <a:t>индивидуальная.</a:t>
            </a:r>
          </a:p>
          <a:p>
            <a:pPr algn="just"/>
            <a:r>
              <a:rPr lang="ru-RU" sz="2000" dirty="0"/>
              <a:t>Время проведения: </a:t>
            </a:r>
            <a:r>
              <a:rPr lang="ru-RU" sz="2000" i="1" dirty="0"/>
              <a:t>до 30 мин.</a:t>
            </a:r>
          </a:p>
        </p:txBody>
      </p:sp>
    </p:spTree>
    <p:extLst>
      <p:ext uri="{BB962C8B-B14F-4D97-AF65-F5344CB8AC3E}">
        <p14:creationId xmlns:p14="http://schemas.microsoft.com/office/powerpoint/2010/main" val="14571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9" y="2568388"/>
            <a:ext cx="8606971" cy="267596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Описание</a:t>
            </a:r>
          </a:p>
          <a:p>
            <a:pPr algn="just"/>
            <a:r>
              <a:rPr lang="ru-RU" sz="2000" dirty="0"/>
              <a:t>Игра-тренажер «Путешествие в гости к Лесовичку», представляет собой интерактивную папку формата А4, в виде книги. Ребенок отправляется в путешествие в гости к Лесовичку в сказочный лес. Это необычный лес: здесь обитают новые знания. Лесовичок зовет ребенка с собой в путешествие.</a:t>
            </a:r>
          </a:p>
          <a:p>
            <a:pPr algn="just"/>
            <a:r>
              <a:rPr lang="ru-RU" sz="2000" dirty="0"/>
              <a:t>Дошкольнику необходимо выполнить максимальное количество заданий.</a:t>
            </a:r>
          </a:p>
          <a:p>
            <a:pPr algn="just"/>
            <a:r>
              <a:rPr lang="ru-RU" sz="2000" b="1" dirty="0"/>
              <a:t>Оборудование: </a:t>
            </a:r>
            <a:r>
              <a:rPr lang="ru-RU" sz="2000" dirty="0"/>
              <a:t>шаблоны для </a:t>
            </a:r>
            <a:r>
              <a:rPr lang="ru-RU" sz="2000" dirty="0" smtClean="0"/>
              <a:t>игры, </a:t>
            </a:r>
            <a:r>
              <a:rPr lang="ru-RU" sz="2000" dirty="0"/>
              <a:t>маркеры или фломастеры зеленого, красного, желтого и синего </a:t>
            </a:r>
            <a:r>
              <a:rPr lang="ru-RU" sz="2000" dirty="0" smtClean="0"/>
              <a:t>цвета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2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9" y="443753"/>
            <a:ext cx="8606971" cy="2420471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1.</a:t>
            </a:r>
            <a:r>
              <a:rPr lang="ru-RU" sz="2000" dirty="0"/>
              <a:t>	</a:t>
            </a:r>
            <a:r>
              <a:rPr lang="ru-RU" sz="2000" b="1" dirty="0"/>
              <a:t>Дидактическая игра «Лабиринт</a:t>
            </a:r>
            <a:r>
              <a:rPr lang="ru-RU" sz="2000" b="1" dirty="0" smtClean="0"/>
              <a:t>» - </a:t>
            </a:r>
            <a:r>
              <a:rPr lang="ru-RU" sz="2000" i="1" dirty="0" smtClean="0"/>
              <a:t>«</a:t>
            </a:r>
            <a:r>
              <a:rPr lang="ru-RU" sz="2000" i="1" dirty="0"/>
              <a:t>В поисках корзины»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тонких дифференцированных движений пальцев рук, логического и пространственного мышления, зрительно -пространственной ориентировки.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Лесовичок оставил свою корзину на одной из «неведомых дорожек». Какой дорожкой Лесовичок доберется до корзины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14" r="2496"/>
          <a:stretch/>
        </p:blipFill>
        <p:spPr>
          <a:xfrm>
            <a:off x="1984292" y="2717986"/>
            <a:ext cx="5150223" cy="403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8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8" y="699248"/>
            <a:ext cx="8606971" cy="168088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2.</a:t>
            </a:r>
            <a:r>
              <a:rPr lang="ru-RU" sz="2000" dirty="0"/>
              <a:t>	</a:t>
            </a:r>
            <a:r>
              <a:rPr lang="ru-RU" sz="2000" b="1" dirty="0"/>
              <a:t>Дидактическая игра «Собери яблоки»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слухоречевого восприятия, мелкой моторики рук.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На лесной опушке растет Чудо-дерево «Яблоня». А чем </a:t>
            </a:r>
            <a:r>
              <a:rPr lang="ru-RU" sz="2000" dirty="0" smtClean="0"/>
              <a:t>оно </a:t>
            </a:r>
            <a:r>
              <a:rPr lang="ru-RU" sz="2000" dirty="0"/>
              <a:t>такое </a:t>
            </a:r>
            <a:r>
              <a:rPr lang="ru-RU" sz="2000" dirty="0" smtClean="0"/>
              <a:t>чудесное? Тем, что </a:t>
            </a:r>
            <a:r>
              <a:rPr lang="ru-RU" sz="2000" dirty="0"/>
              <a:t>на этой яблоне самые вкусные, самые спелые, самые ароматные яблочки. Лесовичок просит помочь собрать все яблоки.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673" y="2512980"/>
            <a:ext cx="5777462" cy="409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7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916" y="670738"/>
            <a:ext cx="8606971" cy="1896036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/>
              <a:t>3.</a:t>
            </a:r>
            <a:r>
              <a:rPr lang="ru-RU" sz="2000" dirty="0"/>
              <a:t>	</a:t>
            </a:r>
            <a:r>
              <a:rPr lang="ru-RU" sz="2000" b="1" dirty="0"/>
              <a:t>Дидактическая игра «Найди отличия</a:t>
            </a:r>
            <a:r>
              <a:rPr lang="ru-RU" sz="2000" b="1" dirty="0" smtClean="0"/>
              <a:t>» - «</a:t>
            </a:r>
            <a:r>
              <a:rPr lang="ru-RU" sz="2000" b="1" dirty="0"/>
              <a:t>Бобры»</a:t>
            </a:r>
          </a:p>
          <a:p>
            <a:pPr algn="just"/>
            <a:r>
              <a:rPr lang="ru-RU" sz="2000" b="1" dirty="0"/>
              <a:t>Цель: </a:t>
            </a:r>
            <a:r>
              <a:rPr lang="ru-RU" sz="2000" dirty="0"/>
              <a:t>развитие умения сопоставлять объекты, выявлять сходные черты и различия.</a:t>
            </a:r>
          </a:p>
          <a:p>
            <a:pPr algn="just"/>
            <a:r>
              <a:rPr lang="ru-RU" sz="2000" b="1" dirty="0"/>
              <a:t>Инструкция: </a:t>
            </a:r>
            <a:r>
              <a:rPr lang="ru-RU" sz="2000" dirty="0"/>
              <a:t>Лесовичок очень любит свой лес и бережет его. леса. Вот на пути встретились бобры, которые приносят пользу окружающей среде. Чтобы продолжить путь, найди 5 отличий.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01" y="2566774"/>
            <a:ext cx="5889803" cy="409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9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285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Пользователь Windows</cp:lastModifiedBy>
  <cp:revision>13</cp:revision>
  <dcterms:created xsi:type="dcterms:W3CDTF">2014-12-18T18:27:43Z</dcterms:created>
  <dcterms:modified xsi:type="dcterms:W3CDTF">2022-11-30T15:23:20Z</dcterms:modified>
</cp:coreProperties>
</file>